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58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9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C38C9-8C6A-4174-A200-457487C650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341A00A-F712-42D8-B655-E641839F70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883597-55D3-41F9-9BF3-0D997AF53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4BAA3-6125-486B-851A-E8D3EBEA23AF}" type="datetimeFigureOut">
              <a:rPr lang="de-DE" smtClean="0"/>
              <a:t>30.06.2023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612A67-0D09-43D9-89CA-CA5F89575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4508D1-872C-4DF8-9E90-E23883CC4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D757-C9E8-4A2D-B8DE-239226D5A1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5045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99294C-0CC9-4779-880C-A6E8C6D0C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1FC96A9-A689-4729-8BCB-85A2CFD757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34385E1-CAB7-41EE-B950-973A2A10B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4BAA3-6125-486B-851A-E8D3EBEA23AF}" type="datetimeFigureOut">
              <a:rPr lang="de-DE" smtClean="0"/>
              <a:t>30.06.2023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86DEA67-8113-48B0-8288-33EA8EBE2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AA29F03-5E2E-4FA3-8DA8-1BA90A463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D757-C9E8-4A2D-B8DE-239226D5A1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3166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03EEDEA-B9F0-4C38-BD9B-C5216F6475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BFFA37A-AFB7-4D58-8AD0-D36D737D6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C78857-5814-45B0-AD59-8B66CE1BB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4BAA3-6125-486B-851A-E8D3EBEA23AF}" type="datetimeFigureOut">
              <a:rPr lang="de-DE" smtClean="0"/>
              <a:t>30.06.2023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1A7BF1A-54DD-433C-BA8D-8FDC97967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B9EAB8-BCC1-4824-9D27-189CB66DA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D757-C9E8-4A2D-B8DE-239226D5A1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8143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7A55CE-983D-4953-9A3F-180373F07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582E165-85BC-408E-8828-CE7C16133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CD686E-8953-4FF4-99CD-4A97A1300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4BAA3-6125-486B-851A-E8D3EBEA23AF}" type="datetimeFigureOut">
              <a:rPr lang="de-DE" smtClean="0"/>
              <a:t>30.06.2023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1A86CC7-AFFC-475B-BF29-11DEB64D2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94E94CE-3EAD-46E9-9C0E-BE413CB7F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D757-C9E8-4A2D-B8DE-239226D5A1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3019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15044D-89DD-43CB-8C53-A142D2E2F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4E14A16-691E-4A2D-AB15-078253796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5B9EDEE-650D-4446-B6C2-AC5CD1EA4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4BAA3-6125-486B-851A-E8D3EBEA23AF}" type="datetimeFigureOut">
              <a:rPr lang="de-DE" smtClean="0"/>
              <a:t>30.06.2023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F7BF7D-9A75-48AA-98C5-415F713A6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622542C-8D50-40D7-BFC8-D50FB4D11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D757-C9E8-4A2D-B8DE-239226D5A1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8225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AC9DCB-DA53-4369-A05E-094361C35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AD2B64B-F384-4815-AB3E-7AC94E504E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E1EF281-5960-4FF2-8676-A7F42D0118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65320C2-52B6-4550-AC83-92F504038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4BAA3-6125-486B-851A-E8D3EBEA23AF}" type="datetimeFigureOut">
              <a:rPr lang="de-DE" smtClean="0"/>
              <a:t>30.06.2023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8F0132D-8E66-41C1-B2F3-8FAF9017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33FAFB7-1E9F-4DDE-973C-F24DF904E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D757-C9E8-4A2D-B8DE-239226D5A1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5686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2850AE-B843-4DB4-B614-0511EB8C2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5DA4497-7BA8-4093-8B73-A9B7C8D04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437B1D4-8F96-471D-9918-FD7A116EB4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BA82A9-9D46-4314-9207-B57B35CE83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B62BC85-C205-4594-B937-61BACD7F8D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553AA8B-1429-4AE5-B732-F95E4E039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4BAA3-6125-486B-851A-E8D3EBEA23AF}" type="datetimeFigureOut">
              <a:rPr lang="de-DE" smtClean="0"/>
              <a:t>30.06.2023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8520920-6EFB-431F-96E0-56D4B58A1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D3B6E68-48D1-4543-B370-3C9FA8866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D757-C9E8-4A2D-B8DE-239226D5A1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5373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9C9B06-902E-4AD4-89B5-28E6D33B1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E423A28-3272-43F3-BCA7-686D04F75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4BAA3-6125-486B-851A-E8D3EBEA23AF}" type="datetimeFigureOut">
              <a:rPr lang="de-DE" smtClean="0"/>
              <a:t>30.06.2023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5166116-7ACB-4886-9923-9F06479E7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A941951-93E7-445A-9594-76DC8A44D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D757-C9E8-4A2D-B8DE-239226D5A1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2855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C71717C-4CE3-42D5-88E5-D4ADFC20E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4BAA3-6125-486B-851A-E8D3EBEA23AF}" type="datetimeFigureOut">
              <a:rPr lang="de-DE" smtClean="0"/>
              <a:t>30.06.2023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F68B52F-2D69-42BA-8ECB-3AFEA3910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FF10791-9DED-44A9-A8EF-DC5EF2555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D757-C9E8-4A2D-B8DE-239226D5A1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6679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6E11FA-7BDB-4929-AD85-C487AF444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8F0F56-31E8-47A3-94AE-90FC07839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5B3549A-97AF-418C-A0DC-03DB37B0F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639FB52-54F0-4DB4-AAB9-69F2E32B3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4BAA3-6125-486B-851A-E8D3EBEA23AF}" type="datetimeFigureOut">
              <a:rPr lang="de-DE" smtClean="0"/>
              <a:t>30.06.2023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5B01AF2-9244-4EE6-B093-8A42B7492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CF1E9B4-30FE-4AE6-B0CD-DA2CD551A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D757-C9E8-4A2D-B8DE-239226D5A1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5753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DE0612-3CA7-4DB6-A45A-85BD05553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3252334-E648-4DF7-B159-12D6C3264E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396CC90-B497-4FCD-835A-76EFE428F0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7A72773-E290-4C5E-A3BD-99D9D2E1C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4BAA3-6125-486B-851A-E8D3EBEA23AF}" type="datetimeFigureOut">
              <a:rPr lang="de-DE" smtClean="0"/>
              <a:t>30.06.2023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D8C81C3-95AA-4980-B28E-2C8B06E88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F2567B0-7D67-4A83-BFD6-AD3892C34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D757-C9E8-4A2D-B8DE-239226D5A1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1938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5048C8D-6912-4942-BA8F-83473CBC7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7878130-1769-41C5-A449-129FC174A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6B130A-1550-482B-9BC0-60A6C13B01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4BAA3-6125-486B-851A-E8D3EBEA23AF}" type="datetimeFigureOut">
              <a:rPr lang="de-DE" smtClean="0"/>
              <a:t>30.06.2023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12CDC7-E10E-458C-8A30-4EC3ECC21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E3CEBF5-F12C-4544-9DD8-0EB1D0FCD7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2D757-C9E8-4A2D-B8DE-239226D5A1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8034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2.png"/><Relationship Id="rId5" Type="http://schemas.openxmlformats.org/officeDocument/2006/relationships/image" Target="../media/image10.jpeg"/><Relationship Id="rId10" Type="http://schemas.openxmlformats.org/officeDocument/2006/relationships/image" Target="../media/image19.jpeg"/><Relationship Id="rId4" Type="http://schemas.openxmlformats.org/officeDocument/2006/relationships/image" Target="../media/image8.jpeg"/><Relationship Id="rId9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4.jpeg"/><Relationship Id="rId12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21.jpeg"/><Relationship Id="rId5" Type="http://schemas.openxmlformats.org/officeDocument/2006/relationships/image" Target="../media/image10.jpeg"/><Relationship Id="rId10" Type="http://schemas.openxmlformats.org/officeDocument/2006/relationships/image" Target="../media/image20.jpeg"/><Relationship Id="rId4" Type="http://schemas.openxmlformats.org/officeDocument/2006/relationships/image" Target="../media/image8.jpeg"/><Relationship Id="rId9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.png"/><Relationship Id="rId3" Type="http://schemas.openxmlformats.org/officeDocument/2006/relationships/image" Target="../media/image6.jpeg"/><Relationship Id="rId7" Type="http://schemas.openxmlformats.org/officeDocument/2006/relationships/image" Target="../media/image14.jpeg"/><Relationship Id="rId12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22.jpeg"/><Relationship Id="rId5" Type="http://schemas.openxmlformats.org/officeDocument/2006/relationships/image" Target="../media/image10.jpeg"/><Relationship Id="rId10" Type="http://schemas.openxmlformats.org/officeDocument/2006/relationships/image" Target="../media/image20.jpeg"/><Relationship Id="rId4" Type="http://schemas.openxmlformats.org/officeDocument/2006/relationships/image" Target="../media/image8.jpeg"/><Relationship Id="rId9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2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12" Type="http://schemas.openxmlformats.org/officeDocument/2006/relationships/image" Target="../media/image20.jpeg"/><Relationship Id="rId2" Type="http://schemas.openxmlformats.org/officeDocument/2006/relationships/video" Target="../media/media1.mp4"/><Relationship Id="rId16" Type="http://schemas.openxmlformats.org/officeDocument/2006/relationships/image" Target="../media/image2.png"/><Relationship Id="rId1" Type="http://schemas.microsoft.com/office/2007/relationships/media" Target="../media/media1.mp4"/><Relationship Id="rId6" Type="http://schemas.openxmlformats.org/officeDocument/2006/relationships/image" Target="../media/image8.jpeg"/><Relationship Id="rId11" Type="http://schemas.openxmlformats.org/officeDocument/2006/relationships/image" Target="../media/image18.jpeg"/><Relationship Id="rId5" Type="http://schemas.openxmlformats.org/officeDocument/2006/relationships/image" Target="../media/image6.jpeg"/><Relationship Id="rId15" Type="http://schemas.openxmlformats.org/officeDocument/2006/relationships/image" Target="../media/image25.png"/><Relationship Id="rId10" Type="http://schemas.openxmlformats.org/officeDocument/2006/relationships/image" Target="../media/image16.jpeg"/><Relationship Id="rId4" Type="http://schemas.openxmlformats.org/officeDocument/2006/relationships/image" Target="../media/image4.jpeg"/><Relationship Id="rId9" Type="http://schemas.openxmlformats.org/officeDocument/2006/relationships/image" Target="../media/image14.jpeg"/><Relationship Id="rId1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jpeg"/><Relationship Id="rId7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0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6.jpeg"/><Relationship Id="rId7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0.jpeg"/><Relationship Id="rId4" Type="http://schemas.openxmlformats.org/officeDocument/2006/relationships/image" Target="../media/image8.jpe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0.jpeg"/><Relationship Id="rId10" Type="http://schemas.openxmlformats.org/officeDocument/2006/relationships/image" Target="../media/image2.png"/><Relationship Id="rId4" Type="http://schemas.openxmlformats.org/officeDocument/2006/relationships/image" Target="../media/image8.jpeg"/><Relationship Id="rId9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D488B23-DF25-4F0F-B8BE-460F5FACA2D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" y="0"/>
            <a:ext cx="12186335" cy="6858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70109C1-D5A9-49E0-8750-DD202383A052}"/>
              </a:ext>
            </a:extLst>
          </p:cNvPr>
          <p:cNvSpPr txBox="1"/>
          <p:nvPr/>
        </p:nvSpPr>
        <p:spPr>
          <a:xfrm>
            <a:off x="339364" y="339364"/>
            <a:ext cx="8342721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600" dirty="0"/>
              <a:t>lebensgroße </a:t>
            </a:r>
            <a:r>
              <a:rPr lang="de-DE" sz="8800" b="1" dirty="0"/>
              <a:t>Puzzlewand</a:t>
            </a:r>
            <a:r>
              <a:rPr lang="de-DE" sz="6600" dirty="0"/>
              <a:t> </a:t>
            </a:r>
            <a:r>
              <a:rPr lang="de-DE" sz="2800" dirty="0"/>
              <a:t/>
            </a:r>
            <a:br>
              <a:rPr lang="de-DE" sz="2800" dirty="0"/>
            </a:br>
            <a:r>
              <a:rPr lang="de-DE" sz="3600" dirty="0"/>
              <a:t>für Open Access + Forschungsdatenmanagement</a:t>
            </a:r>
            <a:endParaRPr lang="de-DE" sz="28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6BED8AB-C78C-411A-9AED-B6D05F758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642" y="6122080"/>
            <a:ext cx="1895740" cy="57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5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553CF3A-E482-4BF9-BED1-695E0EDD72A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4" y="91912"/>
            <a:ext cx="2879998" cy="216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03FDF71-2245-4CDF-9ED2-C539110536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266" y="91912"/>
            <a:ext cx="2880000" cy="2160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F4F3C44-D681-47BB-93F9-439F7F118CB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1912"/>
            <a:ext cx="2879999" cy="216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BFC2E01-FD61-4D43-AD30-A0D858AE39F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733" y="91912"/>
            <a:ext cx="2879999" cy="216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B0E307B-4DDA-41E3-BCBE-7D3185A8578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3" y="2343824"/>
            <a:ext cx="2879999" cy="216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17BFC42-AB91-46EB-8347-28588E21761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267" y="2343824"/>
            <a:ext cx="2879999" cy="2160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EF498AE-72E4-4828-9D2E-EA93009FCB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53" b="15814"/>
          <a:stretch/>
        </p:blipFill>
        <p:spPr>
          <a:xfrm>
            <a:off x="6096000" y="2343824"/>
            <a:ext cx="2879999" cy="2160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D0489C4-DB03-419F-B099-28BBC01B79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86"/>
          <a:stretch/>
        </p:blipFill>
        <p:spPr>
          <a:xfrm>
            <a:off x="9101734" y="2343824"/>
            <a:ext cx="2879998" cy="2160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A4A4F3F2-964F-4508-9F52-7DEB59C73F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FC68A83-A982-4711-967E-1AA25B3BCED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" t="18586" r="-2951" b="21347"/>
          <a:stretch/>
        </p:blipFill>
        <p:spPr>
          <a:xfrm>
            <a:off x="1511007" y="75412"/>
            <a:ext cx="9169987" cy="665373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B2A7BA3-A2B9-4268-9082-4E2DC47FB6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462" y="6296296"/>
            <a:ext cx="1317920" cy="39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553CF3A-E482-4BF9-BED1-695E0EDD72A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4" y="91912"/>
            <a:ext cx="2879998" cy="216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03FDF71-2245-4CDF-9ED2-C539110536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266" y="91912"/>
            <a:ext cx="2880000" cy="2160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F4F3C44-D681-47BB-93F9-439F7F118CB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1912"/>
            <a:ext cx="2879999" cy="216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BFC2E01-FD61-4D43-AD30-A0D858AE39F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733" y="91912"/>
            <a:ext cx="2879999" cy="216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B0E307B-4DDA-41E3-BCBE-7D3185A8578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3" y="2343824"/>
            <a:ext cx="2879999" cy="216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17BFC42-AB91-46EB-8347-28588E21761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267" y="2343824"/>
            <a:ext cx="2879999" cy="2160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EF498AE-72E4-4828-9D2E-EA93009FCB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53" b="15814"/>
          <a:stretch/>
        </p:blipFill>
        <p:spPr>
          <a:xfrm>
            <a:off x="6096000" y="2343824"/>
            <a:ext cx="2879999" cy="2160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D0489C4-DB03-419F-B099-28BBC01B79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86"/>
          <a:stretch/>
        </p:blipFill>
        <p:spPr>
          <a:xfrm>
            <a:off x="9101734" y="2343824"/>
            <a:ext cx="2879998" cy="216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FC68A83-A982-4711-967E-1AA25B3BCED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" t="18586" r="-2951" b="21347"/>
          <a:stretch/>
        </p:blipFill>
        <p:spPr>
          <a:xfrm>
            <a:off x="105133" y="4606089"/>
            <a:ext cx="2976850" cy="2160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A4A4F3F2-964F-4508-9F52-7DEB59C73F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4BC73018-9017-4C73-A14F-532D026AF1F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835" y="73428"/>
            <a:ext cx="8886331" cy="666361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B68F654-39C5-48BD-88CA-E62DDE6895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462" y="6296296"/>
            <a:ext cx="1317920" cy="39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9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553CF3A-E482-4BF9-BED1-695E0EDD72A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4" y="91912"/>
            <a:ext cx="2879998" cy="216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03FDF71-2245-4CDF-9ED2-C539110536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266" y="91912"/>
            <a:ext cx="2880000" cy="2160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F4F3C44-D681-47BB-93F9-439F7F118CB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1912"/>
            <a:ext cx="2879999" cy="216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BFC2E01-FD61-4D43-AD30-A0D858AE39F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733" y="91912"/>
            <a:ext cx="2879999" cy="216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B0E307B-4DDA-41E3-BCBE-7D3185A8578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3" y="2343824"/>
            <a:ext cx="2879999" cy="216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17BFC42-AB91-46EB-8347-28588E21761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267" y="2343824"/>
            <a:ext cx="2879999" cy="2160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EF498AE-72E4-4828-9D2E-EA93009FCB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53" b="15814"/>
          <a:stretch/>
        </p:blipFill>
        <p:spPr>
          <a:xfrm>
            <a:off x="6096000" y="2343824"/>
            <a:ext cx="2879999" cy="2160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D0489C4-DB03-419F-B099-28BBC01B79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86"/>
          <a:stretch/>
        </p:blipFill>
        <p:spPr>
          <a:xfrm>
            <a:off x="9101734" y="2343824"/>
            <a:ext cx="2879998" cy="216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FC68A83-A982-4711-967E-1AA25B3BCED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" t="18586" r="-2951" b="21347"/>
          <a:stretch/>
        </p:blipFill>
        <p:spPr>
          <a:xfrm>
            <a:off x="105133" y="4606089"/>
            <a:ext cx="2976850" cy="2160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BC73018-9017-4C73-A14F-532D026AF1F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266" y="4606089"/>
            <a:ext cx="2880492" cy="2160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A4A4F3F2-964F-4508-9F52-7DEB59C73F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2BBC958-E675-438A-B3E9-EC8144BFB09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552" y="73059"/>
            <a:ext cx="8898897" cy="667417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95ABCE7-C171-479F-9272-3027520A74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462" y="6296296"/>
            <a:ext cx="1317920" cy="39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6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553CF3A-E482-4BF9-BED1-695E0EDD72A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4" y="91912"/>
            <a:ext cx="2879998" cy="216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03FDF71-2245-4CDF-9ED2-C5391105367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266" y="91912"/>
            <a:ext cx="2880000" cy="2160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F4F3C44-D681-47BB-93F9-439F7F118CB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1912"/>
            <a:ext cx="2879999" cy="216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BFC2E01-FD61-4D43-AD30-A0D858AE39F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733" y="91912"/>
            <a:ext cx="2879999" cy="216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B0E307B-4DDA-41E3-BCBE-7D3185A8578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3" y="2343824"/>
            <a:ext cx="2879999" cy="216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17BFC42-AB91-46EB-8347-28588E21761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267" y="2343824"/>
            <a:ext cx="2879999" cy="2160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EF498AE-72E4-4828-9D2E-EA93009FCBB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53" b="15814"/>
          <a:stretch/>
        </p:blipFill>
        <p:spPr>
          <a:xfrm>
            <a:off x="6096000" y="2343824"/>
            <a:ext cx="2879999" cy="2160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D0489C4-DB03-419F-B099-28BBC01B795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86"/>
          <a:stretch/>
        </p:blipFill>
        <p:spPr>
          <a:xfrm>
            <a:off x="9101734" y="2343824"/>
            <a:ext cx="2879998" cy="216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FC68A83-A982-4711-967E-1AA25B3BCED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" t="18586" r="-2951" b="21347"/>
          <a:stretch/>
        </p:blipFill>
        <p:spPr>
          <a:xfrm>
            <a:off x="105133" y="4606089"/>
            <a:ext cx="2976850" cy="2160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BC73018-9017-4C73-A14F-532D026AF1F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266" y="4606089"/>
            <a:ext cx="2880492" cy="216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2BBC958-E675-438A-B3E9-EC8144BFB09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606089"/>
            <a:ext cx="2879999" cy="2160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A4A4F3F2-964F-4508-9F52-7DEB59C73F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5" name="Video 21">
            <a:hlinkClick r:id="" action="ppaction://media"/>
            <a:extLst>
              <a:ext uri="{FF2B5EF4-FFF2-40B4-BE49-F238E27FC236}">
                <a16:creationId xmlns:a16="http://schemas.microsoft.com/office/drawing/2014/main" id="{84FE0D90-C183-4F77-86E0-CC8C19A723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87454" y="340541"/>
            <a:ext cx="9017093" cy="614627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DFF3E29-4E0A-4C1D-B3E3-64D89FE1589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462" y="6296296"/>
            <a:ext cx="1317920" cy="39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3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fik 35">
            <a:extLst>
              <a:ext uri="{FF2B5EF4-FFF2-40B4-BE49-F238E27FC236}">
                <a16:creationId xmlns:a16="http://schemas.microsoft.com/office/drawing/2014/main" id="{1C09DE3F-E780-4924-81E0-79C90F963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" y="0"/>
            <a:ext cx="12106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258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F961AAF-4596-497F-81BD-EDB89878E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462" y="6296296"/>
            <a:ext cx="1317920" cy="39736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553CF3A-E482-4BF9-BED1-695E0EDD72A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551" y="91912"/>
            <a:ext cx="8898898" cy="667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8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553CF3A-E482-4BF9-BED1-695E0EDD72A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4" y="91912"/>
            <a:ext cx="2879998" cy="2160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A4A4F3F2-964F-4508-9F52-7DEB59C73F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1E02CDB-5393-4192-B2A1-A4739AA831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123" y="84842"/>
            <a:ext cx="8917755" cy="668831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57B8808-D19F-4704-820C-7AF2589C34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462" y="6296296"/>
            <a:ext cx="1317920" cy="39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41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553CF3A-E482-4BF9-BED1-695E0EDD72A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4" y="91912"/>
            <a:ext cx="2879998" cy="216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03FDF71-2245-4CDF-9ED2-C539110536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266" y="91912"/>
            <a:ext cx="2880000" cy="2160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A4A4F3F2-964F-4508-9F52-7DEB59C73F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F4F3C44-D681-47BB-93F9-439F7F118CB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978" y="90733"/>
            <a:ext cx="8902045" cy="667653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4C54AED-A745-48BF-A8A3-4BA78CA16C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462" y="6296296"/>
            <a:ext cx="1317920" cy="39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3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553CF3A-E482-4BF9-BED1-695E0EDD72A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4" y="91912"/>
            <a:ext cx="2879998" cy="216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03FDF71-2245-4CDF-9ED2-C539110536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266" y="91912"/>
            <a:ext cx="2880000" cy="2160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F4F3C44-D681-47BB-93F9-439F7F118CB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1912"/>
            <a:ext cx="2879999" cy="2160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A4A4F3F2-964F-4508-9F52-7DEB59C73F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BFC2E01-FD61-4D43-AD30-A0D858AE39F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407" y="89555"/>
            <a:ext cx="8905186" cy="667889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B091C4A-6CA5-4214-9B04-D7330B0AAC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462" y="6296296"/>
            <a:ext cx="1317920" cy="39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6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553CF3A-E482-4BF9-BED1-695E0EDD72A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4" y="91912"/>
            <a:ext cx="2879998" cy="216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03FDF71-2245-4CDF-9ED2-C539110536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266" y="91912"/>
            <a:ext cx="2880000" cy="2160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F4F3C44-D681-47BB-93F9-439F7F118CB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1912"/>
            <a:ext cx="2879999" cy="216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BFC2E01-FD61-4D43-AD30-A0D858AE39F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733" y="91912"/>
            <a:ext cx="2879999" cy="2160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A4A4F3F2-964F-4508-9F52-7DEB59C73F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B0E307B-4DDA-41E3-BCBE-7D3185A8578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835" y="86829"/>
            <a:ext cx="8886330" cy="666474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05555E9-F4DB-4EAC-A885-C6458B47D1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462" y="6296296"/>
            <a:ext cx="1317920" cy="39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1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553CF3A-E482-4BF9-BED1-695E0EDD72A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4" y="91912"/>
            <a:ext cx="2879998" cy="216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03FDF71-2245-4CDF-9ED2-C539110536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266" y="91912"/>
            <a:ext cx="2880000" cy="2160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F4F3C44-D681-47BB-93F9-439F7F118CB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1912"/>
            <a:ext cx="2879999" cy="216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BFC2E01-FD61-4D43-AD30-A0D858AE39F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733" y="91912"/>
            <a:ext cx="2879999" cy="216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B0E307B-4DDA-41E3-BCBE-7D3185A8578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3" y="2343824"/>
            <a:ext cx="2879999" cy="2160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A4A4F3F2-964F-4508-9F52-7DEB59C73F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17BFC42-AB91-46EB-8347-28588E21761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551" y="73058"/>
            <a:ext cx="8898899" cy="667417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E1534E7-8721-413A-962F-9D869B5A95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462" y="6296296"/>
            <a:ext cx="1317920" cy="39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8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553CF3A-E482-4BF9-BED1-695E0EDD72A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4" y="91912"/>
            <a:ext cx="2879998" cy="216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03FDF71-2245-4CDF-9ED2-C539110536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266" y="91912"/>
            <a:ext cx="2880000" cy="2160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F4F3C44-D681-47BB-93F9-439F7F118CB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1912"/>
            <a:ext cx="2879999" cy="216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BFC2E01-FD61-4D43-AD30-A0D858AE39F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733" y="91912"/>
            <a:ext cx="2879999" cy="216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B0E307B-4DDA-41E3-BCBE-7D3185A8578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3" y="2343824"/>
            <a:ext cx="2879999" cy="216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17BFC42-AB91-46EB-8347-28588E21761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267" y="2343824"/>
            <a:ext cx="2879999" cy="2160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A4A4F3F2-964F-4508-9F52-7DEB59C73F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EF498AE-72E4-4828-9D2E-EA93009FCB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53" b="15814"/>
          <a:stretch/>
        </p:blipFill>
        <p:spPr>
          <a:xfrm>
            <a:off x="1632411" y="73058"/>
            <a:ext cx="8927179" cy="669538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77538F9-234C-417F-82B0-737796263E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462" y="6296296"/>
            <a:ext cx="1317920" cy="39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4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553CF3A-E482-4BF9-BED1-695E0EDD72A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4" y="91912"/>
            <a:ext cx="2879998" cy="216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03FDF71-2245-4CDF-9ED2-C539110536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266" y="91912"/>
            <a:ext cx="2880000" cy="2160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F4F3C44-D681-47BB-93F9-439F7F118CB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1912"/>
            <a:ext cx="2879999" cy="216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BFC2E01-FD61-4D43-AD30-A0D858AE39F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733" y="91912"/>
            <a:ext cx="2879999" cy="216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B0E307B-4DDA-41E3-BCBE-7D3185A8578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3" y="2343824"/>
            <a:ext cx="2879999" cy="216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17BFC42-AB91-46EB-8347-28588E21761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267" y="2343824"/>
            <a:ext cx="2879999" cy="2160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EF498AE-72E4-4828-9D2E-EA93009FCB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53" b="15814"/>
          <a:stretch/>
        </p:blipFill>
        <p:spPr>
          <a:xfrm>
            <a:off x="6096000" y="2343824"/>
            <a:ext cx="2879999" cy="2160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A4A4F3F2-964F-4508-9F52-7DEB59C73F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D0489C4-DB03-419F-B099-28BBC01B795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86"/>
          <a:stretch/>
        </p:blipFill>
        <p:spPr>
          <a:xfrm>
            <a:off x="1643656" y="73058"/>
            <a:ext cx="8904688" cy="667852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65A5BD6-A8BD-446C-85D3-66E44BC7D7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462" y="6296296"/>
            <a:ext cx="1317920" cy="39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94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</Words>
  <Application>Microsoft Office PowerPoint</Application>
  <PresentationFormat>Breitbild</PresentationFormat>
  <Paragraphs>1</Paragraphs>
  <Slides>14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Kammel, Anja</dc:creator>
  <cp:lastModifiedBy>Windows User</cp:lastModifiedBy>
  <cp:revision>6</cp:revision>
  <dcterms:created xsi:type="dcterms:W3CDTF">2023-06-28T10:40:41Z</dcterms:created>
  <dcterms:modified xsi:type="dcterms:W3CDTF">2023-06-30T07:31:57Z</dcterms:modified>
</cp:coreProperties>
</file>